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9" autoAdjust="0"/>
    <p:restoredTop sz="94660"/>
  </p:normalViewPr>
  <p:slideViewPr>
    <p:cSldViewPr snapToGrid="0">
      <p:cViewPr varScale="1">
        <p:scale>
          <a:sx n="61" d="100"/>
          <a:sy n="61" d="100"/>
        </p:scale>
        <p:origin x="72" y="6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1E54C68-F698-4F7A-8766-955DDAE150B4}" type="datetimeFigureOut">
              <a:rPr lang="en-US" smtClean="0"/>
              <a:t>12/11/2019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1EF5E0-A8E0-4769-AFD8-7096814D8D47}" type="slidenum">
              <a:rPr lang="en-US" smtClean="0"/>
              <a:t>‹#›</a:t>
            </a:fld>
            <a:endParaRPr lang="en-US"/>
          </a:p>
        </p:txBody>
      </p:sp>
    </p:spTree>
    <p:extLst>
      <p:ext uri="{BB962C8B-B14F-4D97-AF65-F5344CB8AC3E}">
        <p14:creationId xmlns:p14="http://schemas.microsoft.com/office/powerpoint/2010/main" val="2229890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E54C68-F698-4F7A-8766-955DDAE150B4}" type="datetimeFigureOut">
              <a:rPr lang="en-US" smtClean="0"/>
              <a:t>12/11/2019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1EF5E0-A8E0-4769-AFD8-7096814D8D47}" type="slidenum">
              <a:rPr lang="en-US" smtClean="0"/>
              <a:t>‹#›</a:t>
            </a:fld>
            <a:endParaRPr lang="en-US"/>
          </a:p>
        </p:txBody>
      </p:sp>
    </p:spTree>
    <p:extLst>
      <p:ext uri="{BB962C8B-B14F-4D97-AF65-F5344CB8AC3E}">
        <p14:creationId xmlns:p14="http://schemas.microsoft.com/office/powerpoint/2010/main" val="2838790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E54C68-F698-4F7A-8766-955DDAE150B4}" type="datetimeFigureOut">
              <a:rPr lang="en-US" smtClean="0"/>
              <a:t>12/11/2019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1EF5E0-A8E0-4769-AFD8-7096814D8D47}" type="slidenum">
              <a:rPr lang="en-US" smtClean="0"/>
              <a:t>‹#›</a:t>
            </a:fld>
            <a:endParaRPr lang="en-US"/>
          </a:p>
        </p:txBody>
      </p:sp>
    </p:spTree>
    <p:extLst>
      <p:ext uri="{BB962C8B-B14F-4D97-AF65-F5344CB8AC3E}">
        <p14:creationId xmlns:p14="http://schemas.microsoft.com/office/powerpoint/2010/main" val="3961343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E54C68-F698-4F7A-8766-955DDAE150B4}" type="datetimeFigureOut">
              <a:rPr lang="en-US" smtClean="0"/>
              <a:t>12/11/2019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1EF5E0-A8E0-4769-AFD8-7096814D8D47}" type="slidenum">
              <a:rPr lang="en-US" smtClean="0"/>
              <a:t>‹#›</a:t>
            </a:fld>
            <a:endParaRPr lang="en-US"/>
          </a:p>
        </p:txBody>
      </p:sp>
    </p:spTree>
    <p:extLst>
      <p:ext uri="{BB962C8B-B14F-4D97-AF65-F5344CB8AC3E}">
        <p14:creationId xmlns:p14="http://schemas.microsoft.com/office/powerpoint/2010/main" val="1676768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1E54C68-F698-4F7A-8766-955DDAE150B4}" type="datetimeFigureOut">
              <a:rPr lang="en-US" smtClean="0"/>
              <a:t>12/11/2019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1EF5E0-A8E0-4769-AFD8-7096814D8D47}" type="slidenum">
              <a:rPr lang="en-US" smtClean="0"/>
              <a:t>‹#›</a:t>
            </a:fld>
            <a:endParaRPr lang="en-US"/>
          </a:p>
        </p:txBody>
      </p:sp>
    </p:spTree>
    <p:extLst>
      <p:ext uri="{BB962C8B-B14F-4D97-AF65-F5344CB8AC3E}">
        <p14:creationId xmlns:p14="http://schemas.microsoft.com/office/powerpoint/2010/main" val="4021593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1E54C68-F698-4F7A-8766-955DDAE150B4}" type="datetimeFigureOut">
              <a:rPr lang="en-US" smtClean="0"/>
              <a:t>12/11/2019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1EF5E0-A8E0-4769-AFD8-7096814D8D47}" type="slidenum">
              <a:rPr lang="en-US" smtClean="0"/>
              <a:t>‹#›</a:t>
            </a:fld>
            <a:endParaRPr lang="en-US"/>
          </a:p>
        </p:txBody>
      </p:sp>
    </p:spTree>
    <p:extLst>
      <p:ext uri="{BB962C8B-B14F-4D97-AF65-F5344CB8AC3E}">
        <p14:creationId xmlns:p14="http://schemas.microsoft.com/office/powerpoint/2010/main" val="2744434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1E54C68-F698-4F7A-8766-955DDAE150B4}" type="datetimeFigureOut">
              <a:rPr lang="en-US" smtClean="0"/>
              <a:t>12/11/2019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1EF5E0-A8E0-4769-AFD8-7096814D8D47}" type="slidenum">
              <a:rPr lang="en-US" smtClean="0"/>
              <a:t>‹#›</a:t>
            </a:fld>
            <a:endParaRPr lang="en-US"/>
          </a:p>
        </p:txBody>
      </p:sp>
    </p:spTree>
    <p:extLst>
      <p:ext uri="{BB962C8B-B14F-4D97-AF65-F5344CB8AC3E}">
        <p14:creationId xmlns:p14="http://schemas.microsoft.com/office/powerpoint/2010/main" val="3250121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E54C68-F698-4F7A-8766-955DDAE150B4}" type="datetimeFigureOut">
              <a:rPr lang="en-US" smtClean="0"/>
              <a:t>12/11/2019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1EF5E0-A8E0-4769-AFD8-7096814D8D47}" type="slidenum">
              <a:rPr lang="en-US" smtClean="0"/>
              <a:t>‹#›</a:t>
            </a:fld>
            <a:endParaRPr lang="en-US"/>
          </a:p>
        </p:txBody>
      </p:sp>
    </p:spTree>
    <p:extLst>
      <p:ext uri="{BB962C8B-B14F-4D97-AF65-F5344CB8AC3E}">
        <p14:creationId xmlns:p14="http://schemas.microsoft.com/office/powerpoint/2010/main" val="363387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E54C68-F698-4F7A-8766-955DDAE150B4}" type="datetimeFigureOut">
              <a:rPr lang="en-US" smtClean="0"/>
              <a:t>12/11/2019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1EF5E0-A8E0-4769-AFD8-7096814D8D47}" type="slidenum">
              <a:rPr lang="en-US" smtClean="0"/>
              <a:t>‹#›</a:t>
            </a:fld>
            <a:endParaRPr lang="en-US"/>
          </a:p>
        </p:txBody>
      </p:sp>
    </p:spTree>
    <p:extLst>
      <p:ext uri="{BB962C8B-B14F-4D97-AF65-F5344CB8AC3E}">
        <p14:creationId xmlns:p14="http://schemas.microsoft.com/office/powerpoint/2010/main" val="2546777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1E54C68-F698-4F7A-8766-955DDAE150B4}" type="datetimeFigureOut">
              <a:rPr lang="en-US" smtClean="0"/>
              <a:t>12/11/2019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1EF5E0-A8E0-4769-AFD8-7096814D8D47}" type="slidenum">
              <a:rPr lang="en-US" smtClean="0"/>
              <a:t>‹#›</a:t>
            </a:fld>
            <a:endParaRPr lang="en-US"/>
          </a:p>
        </p:txBody>
      </p:sp>
    </p:spTree>
    <p:extLst>
      <p:ext uri="{BB962C8B-B14F-4D97-AF65-F5344CB8AC3E}">
        <p14:creationId xmlns:p14="http://schemas.microsoft.com/office/powerpoint/2010/main" val="1761731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1E54C68-F698-4F7A-8766-955DDAE150B4}" type="datetimeFigureOut">
              <a:rPr lang="en-US" smtClean="0"/>
              <a:t>12/11/2019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1EF5E0-A8E0-4769-AFD8-7096814D8D47}" type="slidenum">
              <a:rPr lang="en-US" smtClean="0"/>
              <a:t>‹#›</a:t>
            </a:fld>
            <a:endParaRPr lang="en-US"/>
          </a:p>
        </p:txBody>
      </p:sp>
    </p:spTree>
    <p:extLst>
      <p:ext uri="{BB962C8B-B14F-4D97-AF65-F5344CB8AC3E}">
        <p14:creationId xmlns:p14="http://schemas.microsoft.com/office/powerpoint/2010/main" val="472584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E54C68-F698-4F7A-8766-955DDAE150B4}" type="datetimeFigureOut">
              <a:rPr lang="en-US" smtClean="0"/>
              <a:t>12/11/2019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1EF5E0-A8E0-4769-AFD8-7096814D8D47}" type="slidenum">
              <a:rPr lang="en-US" smtClean="0"/>
              <a:t>‹#›</a:t>
            </a:fld>
            <a:endParaRPr lang="en-US"/>
          </a:p>
        </p:txBody>
      </p:sp>
    </p:spTree>
    <p:extLst>
      <p:ext uri="{BB962C8B-B14F-4D97-AF65-F5344CB8AC3E}">
        <p14:creationId xmlns:p14="http://schemas.microsoft.com/office/powerpoint/2010/main" val="36771083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Poetry Activity </a:t>
            </a:r>
            <a:endParaRPr lang="en-US" dirty="0"/>
          </a:p>
        </p:txBody>
      </p:sp>
      <p:sp>
        <p:nvSpPr>
          <p:cNvPr id="3" name="Subtitle 2"/>
          <p:cNvSpPr>
            <a:spLocks noGrp="1"/>
          </p:cNvSpPr>
          <p:nvPr>
            <p:ph type="subTitle" idx="1"/>
          </p:nvPr>
        </p:nvSpPr>
        <p:spPr/>
        <p:txBody>
          <a:bodyPr/>
          <a:lstStyle/>
          <a:p>
            <a:r>
              <a:rPr lang="en-US" dirty="0" smtClean="0"/>
              <a:t>8</a:t>
            </a:r>
            <a:r>
              <a:rPr lang="en-US" baseline="30000" dirty="0" smtClean="0"/>
              <a:t>th</a:t>
            </a:r>
            <a:r>
              <a:rPr lang="en-US" dirty="0" smtClean="0"/>
              <a:t> Grade – Rites of Passage </a:t>
            </a:r>
            <a:endParaRPr lang="en-US" dirty="0"/>
          </a:p>
        </p:txBody>
      </p:sp>
    </p:spTree>
    <p:extLst>
      <p:ext uri="{BB962C8B-B14F-4D97-AF65-F5344CB8AC3E}">
        <p14:creationId xmlns:p14="http://schemas.microsoft.com/office/powerpoint/2010/main" val="3845049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Respond in 3-4 sentences. </a:t>
            </a:r>
            <a:endParaRPr lang="en-US" b="1" u="sng" dirty="0"/>
          </a:p>
        </p:txBody>
      </p:sp>
      <p:sp>
        <p:nvSpPr>
          <p:cNvPr id="3" name="Content Placeholder 2"/>
          <p:cNvSpPr>
            <a:spLocks noGrp="1"/>
          </p:cNvSpPr>
          <p:nvPr>
            <p:ph idx="1"/>
          </p:nvPr>
        </p:nvSpPr>
        <p:spPr/>
        <p:txBody>
          <a:bodyPr>
            <a:normAutofit/>
          </a:bodyPr>
          <a:lstStyle/>
          <a:p>
            <a:pPr marL="0" indent="0">
              <a:buNone/>
            </a:pPr>
            <a:r>
              <a:rPr lang="en-US" sz="3600" dirty="0" smtClean="0"/>
              <a:t>How can poets describe important rites of passage? How can poetry help us understand what it means to grow up? Why can poetry sometimes express important incidents and events better than other genres? </a:t>
            </a:r>
            <a:endParaRPr lang="en-US" sz="3600" dirty="0"/>
          </a:p>
        </p:txBody>
      </p:sp>
    </p:spTree>
    <p:extLst>
      <p:ext uri="{BB962C8B-B14F-4D97-AF65-F5344CB8AC3E}">
        <p14:creationId xmlns:p14="http://schemas.microsoft.com/office/powerpoint/2010/main" val="2550308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Read both poems on 56-59. </a:t>
            </a:r>
            <a:endParaRPr lang="en-US" b="1" u="sng" dirty="0"/>
          </a:p>
        </p:txBody>
      </p:sp>
      <p:sp>
        <p:nvSpPr>
          <p:cNvPr id="3" name="Content Placeholder 2"/>
          <p:cNvSpPr>
            <a:spLocks noGrp="1"/>
          </p:cNvSpPr>
          <p:nvPr>
            <p:ph idx="1"/>
          </p:nvPr>
        </p:nvSpPr>
        <p:spPr/>
        <p:txBody>
          <a:bodyPr>
            <a:normAutofit/>
          </a:bodyPr>
          <a:lstStyle/>
          <a:p>
            <a:r>
              <a:rPr lang="en-US" sz="4000" dirty="0" smtClean="0"/>
              <a:t>Complete Comprehension Questions 1-6 in complete sentences. </a:t>
            </a:r>
          </a:p>
          <a:p>
            <a:r>
              <a:rPr lang="en-US" sz="4000" dirty="0" smtClean="0"/>
              <a:t>Complete a Short Summary for Both Poems. </a:t>
            </a:r>
            <a:endParaRPr lang="en-US" sz="4000" dirty="0"/>
          </a:p>
        </p:txBody>
      </p:sp>
    </p:spTree>
    <p:extLst>
      <p:ext uri="{BB962C8B-B14F-4D97-AF65-F5344CB8AC3E}">
        <p14:creationId xmlns:p14="http://schemas.microsoft.com/office/powerpoint/2010/main" val="3319621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Brainstorm for Activity </a:t>
            </a:r>
            <a:endParaRPr lang="en-US" b="1" u="sng" dirty="0"/>
          </a:p>
        </p:txBody>
      </p:sp>
      <p:sp>
        <p:nvSpPr>
          <p:cNvPr id="3" name="Content Placeholder 2"/>
          <p:cNvSpPr>
            <a:spLocks noGrp="1"/>
          </p:cNvSpPr>
          <p:nvPr>
            <p:ph idx="1"/>
          </p:nvPr>
        </p:nvSpPr>
        <p:spPr/>
        <p:txBody>
          <a:bodyPr>
            <a:normAutofit/>
          </a:bodyPr>
          <a:lstStyle/>
          <a:p>
            <a:r>
              <a:rPr lang="en-US" sz="3600" dirty="0" smtClean="0"/>
              <a:t>Who are you? How do you identify yourself? How do you see yourself? How do you think others see you? What do you like to do? What are you good at? What do you wish for? </a:t>
            </a:r>
          </a:p>
          <a:p>
            <a:r>
              <a:rPr lang="en-US" sz="3600" dirty="0" smtClean="0"/>
              <a:t>Answers can be positive, negative, or neutral - but please try to not make everything negative </a:t>
            </a:r>
            <a:r>
              <a:rPr lang="en-US" sz="3600" dirty="0" smtClean="0">
                <a:sym typeface="Wingdings" panose="05000000000000000000" pitchFamily="2" charset="2"/>
              </a:rPr>
              <a:t></a:t>
            </a:r>
          </a:p>
        </p:txBody>
      </p:sp>
    </p:spTree>
    <p:extLst>
      <p:ext uri="{BB962C8B-B14F-4D97-AF65-F5344CB8AC3E}">
        <p14:creationId xmlns:p14="http://schemas.microsoft.com/office/powerpoint/2010/main" val="2907464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 am…” Poem </a:t>
            </a:r>
            <a:endParaRPr lang="en-US" dirty="0"/>
          </a:p>
        </p:txBody>
      </p:sp>
      <p:sp>
        <p:nvSpPr>
          <p:cNvPr id="3" name="Content Placeholder 2"/>
          <p:cNvSpPr>
            <a:spLocks noGrp="1"/>
          </p:cNvSpPr>
          <p:nvPr>
            <p:ph idx="1"/>
          </p:nvPr>
        </p:nvSpPr>
        <p:spPr>
          <a:xfrm>
            <a:off x="838200" y="1825625"/>
            <a:ext cx="10515600" cy="4922016"/>
          </a:xfrm>
        </p:spPr>
        <p:txBody>
          <a:bodyPr>
            <a:normAutofit fontScale="70000" lnSpcReduction="20000"/>
          </a:bodyPr>
          <a:lstStyle/>
          <a:p>
            <a:pPr marL="0" indent="0">
              <a:buNone/>
            </a:pPr>
            <a:r>
              <a:rPr lang="en-US" sz="2900" dirty="0" smtClean="0"/>
              <a:t> I am a teacher.			</a:t>
            </a:r>
            <a:r>
              <a:rPr lang="en-US" sz="2900" b="1" dirty="0" smtClean="0"/>
              <a:t>Create your own “I am…” Poem, using the brainstorm </a:t>
            </a:r>
          </a:p>
          <a:p>
            <a:pPr marL="0" indent="0">
              <a:buNone/>
            </a:pPr>
            <a:r>
              <a:rPr lang="en-US" sz="2900" dirty="0" smtClean="0"/>
              <a:t> I am a woman.			</a:t>
            </a:r>
            <a:r>
              <a:rPr lang="en-US" sz="2900" b="1" dirty="0" smtClean="0"/>
              <a:t>activity that you just completed. </a:t>
            </a:r>
          </a:p>
          <a:p>
            <a:pPr marL="0" indent="0">
              <a:buNone/>
            </a:pPr>
            <a:r>
              <a:rPr lang="en-US" sz="2900" dirty="0" smtClean="0"/>
              <a:t> I am a dancer.</a:t>
            </a:r>
          </a:p>
          <a:p>
            <a:pPr marL="0" indent="0">
              <a:buNone/>
            </a:pPr>
            <a:r>
              <a:rPr lang="en-US" sz="2900" dirty="0" smtClean="0"/>
              <a:t>I am Gabriela.			</a:t>
            </a:r>
            <a:r>
              <a:rPr lang="en-US" sz="2900" b="1" dirty="0" smtClean="0"/>
              <a:t>You need anywhere from 12-15 “I am…” statements. </a:t>
            </a:r>
          </a:p>
          <a:p>
            <a:pPr marL="0" indent="0">
              <a:buNone/>
            </a:pPr>
            <a:endParaRPr lang="en-US" sz="2900" dirty="0" smtClean="0"/>
          </a:p>
          <a:p>
            <a:pPr marL="0" indent="0">
              <a:buNone/>
            </a:pPr>
            <a:r>
              <a:rPr lang="en-US" sz="2900" dirty="0" smtClean="0"/>
              <a:t> I am a middle child.		</a:t>
            </a:r>
            <a:r>
              <a:rPr lang="en-US" sz="2900" b="1" dirty="0" smtClean="0"/>
              <a:t>You will have three sections and each section will end </a:t>
            </a:r>
          </a:p>
          <a:p>
            <a:pPr marL="0" indent="0">
              <a:buNone/>
            </a:pPr>
            <a:r>
              <a:rPr lang="en-US" sz="2900" dirty="0" smtClean="0"/>
              <a:t> I am worried sometimes.		</a:t>
            </a:r>
            <a:r>
              <a:rPr lang="en-US" sz="2900" b="1" dirty="0" smtClean="0"/>
              <a:t>in an “I am (name).” statement. </a:t>
            </a:r>
          </a:p>
          <a:p>
            <a:pPr marL="0" indent="0">
              <a:buNone/>
            </a:pPr>
            <a:r>
              <a:rPr lang="en-US" sz="2900" dirty="0" smtClean="0"/>
              <a:t> I am happy when I am cooking.</a:t>
            </a:r>
          </a:p>
          <a:p>
            <a:pPr marL="0" indent="0">
              <a:buNone/>
            </a:pPr>
            <a:r>
              <a:rPr lang="en-US" sz="2900" dirty="0" smtClean="0"/>
              <a:t> I am Gabriela.			</a:t>
            </a:r>
            <a:r>
              <a:rPr lang="en-US" sz="2900" b="1" dirty="0" smtClean="0"/>
              <a:t>Have fun with this, try and mix in different aspects of </a:t>
            </a:r>
          </a:p>
          <a:p>
            <a:pPr marL="0" indent="0">
              <a:buNone/>
            </a:pPr>
            <a:r>
              <a:rPr lang="en-US" sz="2900" dirty="0" smtClean="0"/>
              <a:t>				</a:t>
            </a:r>
            <a:r>
              <a:rPr lang="en-US" sz="2900" b="1" dirty="0" smtClean="0"/>
              <a:t>yourself, along with different emotions as well! </a:t>
            </a:r>
          </a:p>
          <a:p>
            <a:pPr marL="0" indent="0">
              <a:buNone/>
            </a:pPr>
            <a:r>
              <a:rPr lang="en-US" sz="2900" dirty="0" smtClean="0"/>
              <a:t> I am a volunteer.</a:t>
            </a:r>
          </a:p>
          <a:p>
            <a:pPr marL="0" indent="0">
              <a:buNone/>
            </a:pPr>
            <a:r>
              <a:rPr lang="en-US" sz="2900" dirty="0" smtClean="0"/>
              <a:t> I am hopeful.			</a:t>
            </a:r>
            <a:r>
              <a:rPr lang="en-US" sz="2900" b="1" dirty="0" smtClean="0"/>
              <a:t>You can’t use any statements that are used in this example. </a:t>
            </a:r>
          </a:p>
          <a:p>
            <a:pPr marL="0" indent="0">
              <a:buNone/>
            </a:pPr>
            <a:r>
              <a:rPr lang="en-US" sz="2900" dirty="0" smtClean="0"/>
              <a:t> I am grateful for my friends.</a:t>
            </a:r>
          </a:p>
          <a:p>
            <a:pPr marL="0" indent="0">
              <a:buNone/>
            </a:pPr>
            <a:r>
              <a:rPr lang="en-US" sz="2900" dirty="0" smtClean="0"/>
              <a:t> I am Gabriela. </a:t>
            </a:r>
          </a:p>
          <a:p>
            <a:pPr marL="0" indent="0">
              <a:buNone/>
            </a:pPr>
            <a:endParaRPr lang="en-US" dirty="0"/>
          </a:p>
        </p:txBody>
      </p:sp>
    </p:spTree>
    <p:extLst>
      <p:ext uri="{BB962C8B-B14F-4D97-AF65-F5344CB8AC3E}">
        <p14:creationId xmlns:p14="http://schemas.microsoft.com/office/powerpoint/2010/main" val="29882361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147</Words>
  <Application>Microsoft Office PowerPoint</Application>
  <PresentationFormat>Widescreen</PresentationFormat>
  <Paragraphs>25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Wingdings</vt:lpstr>
      <vt:lpstr>Office Theme</vt:lpstr>
      <vt:lpstr>Poetry Activity </vt:lpstr>
      <vt:lpstr>Respond in 3-4 sentences. </vt:lpstr>
      <vt:lpstr>Read both poems on 56-59. </vt:lpstr>
      <vt:lpstr>Brainstorm for Activity </vt:lpstr>
      <vt:lpstr>“I am…” Poem </vt:lpstr>
    </vt:vector>
  </TitlesOfParts>
  <Company>Chandler Unified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Stetka, Meghan</dc:creator>
  <cp:lastModifiedBy>Stetka, Meghan</cp:lastModifiedBy>
  <cp:revision>3</cp:revision>
  <dcterms:created xsi:type="dcterms:W3CDTF">2019-12-11T14:11:59Z</dcterms:created>
  <dcterms:modified xsi:type="dcterms:W3CDTF">2019-12-11T14:21:40Z</dcterms:modified>
</cp:coreProperties>
</file>